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252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24/10/2018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24/10/2018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24/10/2018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24/10/2018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24/10/2018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24/10/2018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24/10/2018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24/10/2018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24/10/2018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24/10/2018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24/10/2018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24/10/2018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6DA536-D5E2-4EE1-804F-D1CF0DE196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5736" y="146070"/>
            <a:ext cx="5470376" cy="757460"/>
          </a:xfrm>
        </p:spPr>
        <p:txBody>
          <a:bodyPr>
            <a:normAutofit fontScale="90000"/>
          </a:bodyPr>
          <a:lstStyle/>
          <a:p>
            <a:r>
              <a:rPr lang="fr-BE" dirty="0"/>
              <a:t>La minute Road Bouc</a:t>
            </a:r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6433DB8-2B1B-4783-A8DB-39771125B4C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00"/>
          <a:stretch/>
        </p:blipFill>
        <p:spPr>
          <a:xfrm>
            <a:off x="0" y="2420888"/>
            <a:ext cx="9144000" cy="3579862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1D2071F6-6A97-4A4B-A690-7DDA86611C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3036" y="903530"/>
            <a:ext cx="2555775" cy="1431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891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501"/>
                            </p:stCondLst>
                            <p:childTnLst>
                              <p:par>
                                <p:cTn id="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501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407BEA-1950-4DD0-8D49-F2DCAB9FD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Le rond point</a:t>
            </a:r>
            <a:endParaRPr lang="fr-FR" dirty="0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BAE8BC9B-D606-427F-BDD5-786103147C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229" y="1600200"/>
            <a:ext cx="6099542" cy="4525963"/>
          </a:xfr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ADFA6918-8184-4EC9-BAFC-DFB073BBA03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96752"/>
            <a:ext cx="3429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283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2" presetClass="path" presetSubtype="0" accel="50000" decel="5000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-1.66667E-6 2.96296E-6 L 0.22343 0.10834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94" y="6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76566CF7-802D-4B71-A6E5-BF4458F60A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00" y="-8756"/>
            <a:ext cx="9144000" cy="6785002"/>
          </a:xfrm>
          <a:prstGeom prst="rect">
            <a:avLst/>
          </a:prstGeom>
        </p:spPr>
      </p:pic>
      <p:sp>
        <p:nvSpPr>
          <p:cNvPr id="14" name="Ellipse 13">
            <a:extLst>
              <a:ext uri="{FF2B5EF4-FFF2-40B4-BE49-F238E27FC236}">
                <a16:creationId xmlns:a16="http://schemas.microsoft.com/office/drawing/2014/main" id="{6BE215B6-EAAB-43EE-8074-611CCBF9CBD0}"/>
              </a:ext>
            </a:extLst>
          </p:cNvPr>
          <p:cNvSpPr/>
          <p:nvPr/>
        </p:nvSpPr>
        <p:spPr>
          <a:xfrm>
            <a:off x="4644008" y="2996952"/>
            <a:ext cx="1440160" cy="1368152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B5320B31-2BD3-46F3-BA72-376B316FBBFA}"/>
              </a:ext>
            </a:extLst>
          </p:cNvPr>
          <p:cNvCxnSpPr>
            <a:stCxn id="14" idx="1"/>
          </p:cNvCxnSpPr>
          <p:nvPr/>
        </p:nvCxnSpPr>
        <p:spPr>
          <a:xfrm>
            <a:off x="4860032" y="3212976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07862DF2-9FDA-491C-8779-B210C7F22AF8}"/>
              </a:ext>
            </a:extLst>
          </p:cNvPr>
          <p:cNvCxnSpPr>
            <a:cxnSpLocks/>
            <a:stCxn id="14" idx="0"/>
          </p:cNvCxnSpPr>
          <p:nvPr/>
        </p:nvCxnSpPr>
        <p:spPr>
          <a:xfrm flipH="1" flipV="1">
            <a:off x="4211960" y="1988844"/>
            <a:ext cx="1152128" cy="1008108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AFCF299E-4F08-41A5-9460-1DCD5D3A0445}"/>
              </a:ext>
            </a:extLst>
          </p:cNvPr>
          <p:cNvCxnSpPr>
            <a:cxnSpLocks/>
          </p:cNvCxnSpPr>
          <p:nvPr/>
        </p:nvCxnSpPr>
        <p:spPr>
          <a:xfrm flipH="1" flipV="1">
            <a:off x="5990456" y="3946395"/>
            <a:ext cx="741786" cy="1498831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lipse 23">
            <a:extLst>
              <a:ext uri="{FF2B5EF4-FFF2-40B4-BE49-F238E27FC236}">
                <a16:creationId xmlns:a16="http://schemas.microsoft.com/office/drawing/2014/main" id="{4AE7CB39-8AAC-4546-A56D-3C9DC7F8DAAF}"/>
              </a:ext>
            </a:extLst>
          </p:cNvPr>
          <p:cNvSpPr/>
          <p:nvPr/>
        </p:nvSpPr>
        <p:spPr>
          <a:xfrm>
            <a:off x="6624228" y="5337212"/>
            <a:ext cx="216024" cy="21602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AF920204-B7CC-4235-9C9C-C9CD6771CF86}"/>
              </a:ext>
            </a:extLst>
          </p:cNvPr>
          <p:cNvCxnSpPr>
            <a:cxnSpLocks/>
            <a:stCxn id="14" idx="6"/>
          </p:cNvCxnSpPr>
          <p:nvPr/>
        </p:nvCxnSpPr>
        <p:spPr>
          <a:xfrm flipV="1">
            <a:off x="6084168" y="2492898"/>
            <a:ext cx="877094" cy="118813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FD0FE963-462A-4D81-9AB0-00D6FAE7D374}"/>
              </a:ext>
            </a:extLst>
          </p:cNvPr>
          <p:cNvCxnSpPr>
            <a:cxnSpLocks/>
            <a:endCxn id="14" idx="2"/>
          </p:cNvCxnSpPr>
          <p:nvPr/>
        </p:nvCxnSpPr>
        <p:spPr>
          <a:xfrm flipV="1">
            <a:off x="3347864" y="3681028"/>
            <a:ext cx="1296144" cy="132198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>
            <a:extLst>
              <a:ext uri="{FF2B5EF4-FFF2-40B4-BE49-F238E27FC236}">
                <a16:creationId xmlns:a16="http://schemas.microsoft.com/office/drawing/2014/main" id="{350828C8-F049-4AA6-963E-81BC639551BC}"/>
              </a:ext>
            </a:extLst>
          </p:cNvPr>
          <p:cNvSpPr txBox="1"/>
          <p:nvPr/>
        </p:nvSpPr>
        <p:spPr>
          <a:xfrm>
            <a:off x="6613926" y="4657261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>
                <a:solidFill>
                  <a:srgbClr val="FFC000"/>
                </a:solidFill>
              </a:rPr>
              <a:t>Vous venez de </a:t>
            </a:r>
            <a:r>
              <a:rPr lang="fr-BE" dirty="0" err="1">
                <a:solidFill>
                  <a:srgbClr val="FFC000"/>
                </a:solidFill>
              </a:rPr>
              <a:t>Grupont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6302670A-DFC6-4EB9-8DAF-632CD57FCA9B}"/>
              </a:ext>
            </a:extLst>
          </p:cNvPr>
          <p:cNvSpPr txBox="1"/>
          <p:nvPr/>
        </p:nvSpPr>
        <p:spPr>
          <a:xfrm>
            <a:off x="4211960" y="1244522"/>
            <a:ext cx="2253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>
                <a:solidFill>
                  <a:srgbClr val="FFC000"/>
                </a:solidFill>
              </a:rPr>
              <a:t>Et allez vers Rochefort</a:t>
            </a:r>
            <a:endParaRPr lang="fr-FR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86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3B48FA-4367-438C-ABAF-CFBD57098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Représentation usuelle</a:t>
            </a:r>
            <a:endParaRPr lang="fr-FR" dirty="0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689E83B4-1FFB-41DD-A97C-0EE6CBDB6ECE}"/>
              </a:ext>
            </a:extLst>
          </p:cNvPr>
          <p:cNvSpPr/>
          <p:nvPr/>
        </p:nvSpPr>
        <p:spPr>
          <a:xfrm>
            <a:off x="3527884" y="2584272"/>
            <a:ext cx="2088232" cy="2016224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7D50C085-C999-49F6-89CA-ADF8D2565ADD}"/>
              </a:ext>
            </a:extLst>
          </p:cNvPr>
          <p:cNvCxnSpPr>
            <a:cxnSpLocks/>
            <a:stCxn id="4" idx="0"/>
            <a:endCxn id="2" idx="2"/>
          </p:cNvCxnSpPr>
          <p:nvPr/>
        </p:nvCxnSpPr>
        <p:spPr>
          <a:xfrm flipV="1">
            <a:off x="4572000" y="1417638"/>
            <a:ext cx="0" cy="1166634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1CD477DA-9406-45F0-B4B5-7A9C7F3A1ABB}"/>
              </a:ext>
            </a:extLst>
          </p:cNvPr>
          <p:cNvCxnSpPr>
            <a:cxnSpLocks/>
            <a:endCxn id="4" idx="4"/>
          </p:cNvCxnSpPr>
          <p:nvPr/>
        </p:nvCxnSpPr>
        <p:spPr>
          <a:xfrm flipV="1">
            <a:off x="4572000" y="4600496"/>
            <a:ext cx="0" cy="113276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B8CB3B82-DAD8-43D0-BCB2-17297ACD8B9A}"/>
              </a:ext>
            </a:extLst>
          </p:cNvPr>
          <p:cNvCxnSpPr>
            <a:cxnSpLocks/>
            <a:stCxn id="4" idx="6"/>
          </p:cNvCxnSpPr>
          <p:nvPr/>
        </p:nvCxnSpPr>
        <p:spPr>
          <a:xfrm>
            <a:off x="5616116" y="3592384"/>
            <a:ext cx="126014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DE8768B5-8231-482E-85BC-D7DE2F50A994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2267744" y="3592384"/>
            <a:ext cx="126014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>
            <a:extLst>
              <a:ext uri="{FF2B5EF4-FFF2-40B4-BE49-F238E27FC236}">
                <a16:creationId xmlns:a16="http://schemas.microsoft.com/office/drawing/2014/main" id="{FDF030C0-A159-44D5-B4FD-FEE8FCCB2BC2}"/>
              </a:ext>
            </a:extLst>
          </p:cNvPr>
          <p:cNvSpPr/>
          <p:nvPr/>
        </p:nvSpPr>
        <p:spPr>
          <a:xfrm>
            <a:off x="4427989" y="5623114"/>
            <a:ext cx="288022" cy="288032"/>
          </a:xfrm>
          <a:prstGeom prst="ellipse">
            <a:avLst/>
          </a:prstGeom>
          <a:solidFill>
            <a:srgbClr val="FFC000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AB468936-3CF7-4507-B786-7152A71ACC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382292"/>
            <a:ext cx="1995688" cy="1237326"/>
          </a:xfrm>
          <a:prstGeom prst="rect">
            <a:avLst/>
          </a:prstGeom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2003F438-9FDA-4784-A977-A812F65405C4}"/>
              </a:ext>
            </a:extLst>
          </p:cNvPr>
          <p:cNvSpPr txBox="1"/>
          <p:nvPr/>
        </p:nvSpPr>
        <p:spPr>
          <a:xfrm>
            <a:off x="4954773" y="5608608"/>
            <a:ext cx="2376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Nous allons de la boule</a:t>
            </a:r>
            <a:endParaRPr lang="fr-FR" dirty="0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E9582A8E-E86B-4B2C-B5CF-0E2DBA4B2C87}"/>
              </a:ext>
            </a:extLst>
          </p:cNvPr>
          <p:cNvSpPr txBox="1"/>
          <p:nvPr/>
        </p:nvSpPr>
        <p:spPr>
          <a:xfrm>
            <a:off x="4731695" y="1382292"/>
            <a:ext cx="1429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Vers la flèche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40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351DD4-1A86-4366-B700-D21C36C3D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Autre représentation</a:t>
            </a:r>
            <a:endParaRPr lang="fr-FR" dirty="0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DC5181A0-21DD-40D2-8C5C-E41490A540A3}"/>
              </a:ext>
            </a:extLst>
          </p:cNvPr>
          <p:cNvSpPr/>
          <p:nvPr/>
        </p:nvSpPr>
        <p:spPr>
          <a:xfrm>
            <a:off x="3527884" y="2584272"/>
            <a:ext cx="2088232" cy="2016224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/>
              <a:t>2</a:t>
            </a:r>
            <a:endParaRPr lang="fr-FR" dirty="0"/>
          </a:p>
        </p:txBody>
      </p: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EEDDF1F7-941A-486F-BF88-66670AEB94AE}"/>
              </a:ext>
            </a:extLst>
          </p:cNvPr>
          <p:cNvCxnSpPr>
            <a:cxnSpLocks/>
            <a:stCxn id="4" idx="0"/>
          </p:cNvCxnSpPr>
          <p:nvPr/>
        </p:nvCxnSpPr>
        <p:spPr>
          <a:xfrm flipV="1">
            <a:off x="4572000" y="1417638"/>
            <a:ext cx="0" cy="1166634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31D9A7F3-3CA7-4E6B-A695-ABCD11A690BB}"/>
              </a:ext>
            </a:extLst>
          </p:cNvPr>
          <p:cNvCxnSpPr>
            <a:cxnSpLocks/>
            <a:endCxn id="4" idx="4"/>
          </p:cNvCxnSpPr>
          <p:nvPr/>
        </p:nvCxnSpPr>
        <p:spPr>
          <a:xfrm flipV="1">
            <a:off x="4572000" y="4600496"/>
            <a:ext cx="0" cy="113276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>
            <a:extLst>
              <a:ext uri="{FF2B5EF4-FFF2-40B4-BE49-F238E27FC236}">
                <a16:creationId xmlns:a16="http://schemas.microsoft.com/office/drawing/2014/main" id="{F8A77B8B-9BF1-462E-A15F-CBC607BD4A2A}"/>
              </a:ext>
            </a:extLst>
          </p:cNvPr>
          <p:cNvSpPr/>
          <p:nvPr/>
        </p:nvSpPr>
        <p:spPr>
          <a:xfrm>
            <a:off x="4427989" y="5623114"/>
            <a:ext cx="288022" cy="288032"/>
          </a:xfrm>
          <a:prstGeom prst="ellipse">
            <a:avLst/>
          </a:prstGeom>
          <a:solidFill>
            <a:srgbClr val="FFC000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20E543C-566A-43CC-9A76-C970F894082E}"/>
              </a:ext>
            </a:extLst>
          </p:cNvPr>
          <p:cNvSpPr txBox="1"/>
          <p:nvPr/>
        </p:nvSpPr>
        <p:spPr>
          <a:xfrm>
            <a:off x="4139952" y="2704069"/>
            <a:ext cx="6480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9600" dirty="0">
                <a:solidFill>
                  <a:srgbClr val="FFC000"/>
                </a:solidFill>
              </a:rPr>
              <a:t>2</a:t>
            </a:r>
            <a:endParaRPr lang="fr-FR" sz="9600" dirty="0">
              <a:solidFill>
                <a:srgbClr val="FFC000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5996790-60C4-4F52-834D-94677552657F}"/>
              </a:ext>
            </a:extLst>
          </p:cNvPr>
          <p:cNvSpPr txBox="1"/>
          <p:nvPr/>
        </p:nvSpPr>
        <p:spPr>
          <a:xfrm>
            <a:off x="4716011" y="4797983"/>
            <a:ext cx="4346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400" dirty="0"/>
              <a:t>Il faut prendre la deuxième sortie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248939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001450-C382-4DBA-A1F4-584EA87BE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Sprechen</a:t>
            </a:r>
            <a:r>
              <a:rPr lang="fr-BE" dirty="0"/>
              <a:t> </a:t>
            </a:r>
            <a:r>
              <a:rPr lang="fr-BE" dirty="0" err="1"/>
              <a:t>Sie</a:t>
            </a:r>
            <a:r>
              <a:rPr lang="fr-BE" dirty="0"/>
              <a:t> Deutch ?</a:t>
            </a:r>
            <a:endParaRPr lang="fr-FR" dirty="0"/>
          </a:p>
        </p:txBody>
      </p: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0CE31EF1-92B8-4737-99B1-3A596F826D38}"/>
              </a:ext>
            </a:extLst>
          </p:cNvPr>
          <p:cNvCxnSpPr/>
          <p:nvPr/>
        </p:nvCxnSpPr>
        <p:spPr>
          <a:xfrm flipV="1">
            <a:off x="4355976" y="1628800"/>
            <a:ext cx="0" cy="4536504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814040A0-BD8C-4FEF-BECE-A3DA99EC1DBD}"/>
              </a:ext>
            </a:extLst>
          </p:cNvPr>
          <p:cNvCxnSpPr>
            <a:cxnSpLocks/>
          </p:cNvCxnSpPr>
          <p:nvPr/>
        </p:nvCxnSpPr>
        <p:spPr>
          <a:xfrm>
            <a:off x="4355976" y="4581128"/>
            <a:ext cx="1152128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D79E3EE2-25F7-4086-BEB3-81432510B9C3}"/>
              </a:ext>
            </a:extLst>
          </p:cNvPr>
          <p:cNvCxnSpPr>
            <a:cxnSpLocks/>
          </p:cNvCxnSpPr>
          <p:nvPr/>
        </p:nvCxnSpPr>
        <p:spPr>
          <a:xfrm>
            <a:off x="3203848" y="3356992"/>
            <a:ext cx="1152128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lipse 9">
            <a:extLst>
              <a:ext uri="{FF2B5EF4-FFF2-40B4-BE49-F238E27FC236}">
                <a16:creationId xmlns:a16="http://schemas.microsoft.com/office/drawing/2014/main" id="{4FB1A4DE-E68C-4E71-B0C6-9678E2602324}"/>
              </a:ext>
            </a:extLst>
          </p:cNvPr>
          <p:cNvSpPr/>
          <p:nvPr/>
        </p:nvSpPr>
        <p:spPr>
          <a:xfrm>
            <a:off x="4211965" y="6021288"/>
            <a:ext cx="288022" cy="288032"/>
          </a:xfrm>
          <a:prstGeom prst="ellipse">
            <a:avLst/>
          </a:prstGeom>
          <a:solidFill>
            <a:srgbClr val="FFC000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46F6A425-5383-429E-8F89-BCFC12D653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353176" y="1769393"/>
            <a:ext cx="2762250" cy="1905000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67A97097-E53B-432C-A4CF-762B9E7F4F86}"/>
              </a:ext>
            </a:extLst>
          </p:cNvPr>
          <p:cNvSpPr txBox="1"/>
          <p:nvPr/>
        </p:nvSpPr>
        <p:spPr>
          <a:xfrm>
            <a:off x="131978" y="1316956"/>
            <a:ext cx="40799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i="1" dirty="0"/>
              <a:t>Le fléché allemand ou arête de poisson</a:t>
            </a:r>
            <a:br>
              <a:rPr lang="fr-BE" i="1" dirty="0"/>
            </a:br>
            <a:r>
              <a:rPr lang="fr-BE" i="1" dirty="0"/>
              <a:t>La flèche est toujours droite mais cela ne signifie rien !</a:t>
            </a:r>
            <a:endParaRPr lang="fr-FR" i="1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D0CDD8AE-13F5-41D8-905C-F3AB231CE1AE}"/>
              </a:ext>
            </a:extLst>
          </p:cNvPr>
          <p:cNvSpPr txBox="1"/>
          <p:nvPr/>
        </p:nvSpPr>
        <p:spPr>
          <a:xfrm>
            <a:off x="5737685" y="4396462"/>
            <a:ext cx="2434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Négliger Droite</a:t>
            </a:r>
            <a:br>
              <a:rPr lang="fr-BE" dirty="0"/>
            </a:br>
            <a:r>
              <a:rPr lang="fr-BE" dirty="0"/>
              <a:t>(la route vers </a:t>
            </a:r>
            <a:r>
              <a:rPr lang="fr-BE" dirty="0" err="1"/>
              <a:t>Forrières</a:t>
            </a:r>
            <a:r>
              <a:rPr lang="fr-BE" dirty="0"/>
              <a:t>)</a:t>
            </a:r>
            <a:endParaRPr lang="fr-FR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F8F1964-A166-483D-827D-B2E8608214D6}"/>
              </a:ext>
            </a:extLst>
          </p:cNvPr>
          <p:cNvSpPr txBox="1"/>
          <p:nvPr/>
        </p:nvSpPr>
        <p:spPr>
          <a:xfrm>
            <a:off x="4643998" y="5842138"/>
            <a:ext cx="3754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L’entrée dans le rond point n’est pas représentée car il n’y a pas de choix</a:t>
            </a:r>
            <a:endParaRPr lang="fr-FR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54868324-B5F0-461A-A2E3-540BCC4D7A03}"/>
              </a:ext>
            </a:extLst>
          </p:cNvPr>
          <p:cNvSpPr txBox="1"/>
          <p:nvPr/>
        </p:nvSpPr>
        <p:spPr>
          <a:xfrm>
            <a:off x="666350" y="2366300"/>
            <a:ext cx="37240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Négliger Gauche …</a:t>
            </a:r>
            <a:br>
              <a:rPr lang="fr-BE" dirty="0"/>
            </a:br>
            <a:r>
              <a:rPr lang="fr-BE" dirty="0"/>
              <a:t>Comme ce qui se présente en premier n’est pas à gauche alors …</a:t>
            </a:r>
            <a:br>
              <a:rPr lang="fr-BE" dirty="0"/>
            </a:br>
            <a:r>
              <a:rPr lang="fr-BE" dirty="0"/>
              <a:t>Il faut Quitter Droite !</a:t>
            </a:r>
            <a:br>
              <a:rPr lang="fr-BE" dirty="0"/>
            </a:br>
            <a:r>
              <a:rPr lang="fr-BE" dirty="0"/>
              <a:t>(la route vers Rochefort)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6271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800878-88C9-4560-BB02-2BD86736C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490066"/>
          </a:xfrm>
        </p:spPr>
        <p:txBody>
          <a:bodyPr>
            <a:normAutofit fontScale="90000"/>
          </a:bodyPr>
          <a:lstStyle/>
          <a:p>
            <a:r>
              <a:rPr lang="fr-BE" sz="2800" dirty="0"/>
              <a:t>Vous vous décomposez ?</a:t>
            </a:r>
            <a:endParaRPr lang="fr-FR" sz="2800" dirty="0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09715E82-07D5-427B-8A25-389D17BCE219}"/>
              </a:ext>
            </a:extLst>
          </p:cNvPr>
          <p:cNvSpPr txBox="1">
            <a:spLocks/>
          </p:cNvSpPr>
          <p:nvPr/>
        </p:nvSpPr>
        <p:spPr>
          <a:xfrm>
            <a:off x="4067944" y="271114"/>
            <a:ext cx="288032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500" dirty="0"/>
              <a:t>Le fléchage aussi !</a:t>
            </a:r>
            <a:endParaRPr lang="fr-FR" sz="2500" dirty="0"/>
          </a:p>
        </p:txBody>
      </p: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6F3D0F67-77F5-4CA9-AD16-3AE2B6633F3C}"/>
              </a:ext>
            </a:extLst>
          </p:cNvPr>
          <p:cNvGrpSpPr/>
          <p:nvPr/>
        </p:nvGrpSpPr>
        <p:grpSpPr>
          <a:xfrm>
            <a:off x="2375760" y="1268760"/>
            <a:ext cx="1260135" cy="2160240"/>
            <a:chOff x="2375760" y="1268760"/>
            <a:chExt cx="1260135" cy="2160240"/>
          </a:xfrm>
        </p:grpSpPr>
        <p:cxnSp>
          <p:nvCxnSpPr>
            <p:cNvPr id="5" name="Connecteur droit avec flèche 4">
              <a:extLst>
                <a:ext uri="{FF2B5EF4-FFF2-40B4-BE49-F238E27FC236}">
                  <a16:creationId xmlns:a16="http://schemas.microsoft.com/office/drawing/2014/main" id="{13ACC2A9-44CB-4F24-AAAC-1331C983DE2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83768" y="1268760"/>
              <a:ext cx="0" cy="2088232"/>
            </a:xfrm>
            <a:prstGeom prst="straightConnector1">
              <a:avLst/>
            </a:prstGeom>
            <a:ln w="76200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necteur droit 5">
              <a:extLst>
                <a:ext uri="{FF2B5EF4-FFF2-40B4-BE49-F238E27FC236}">
                  <a16:creationId xmlns:a16="http://schemas.microsoft.com/office/drawing/2014/main" id="{63193DB5-162D-44A6-922B-CC8F2E3A1691}"/>
                </a:ext>
              </a:extLst>
            </p:cNvPr>
            <p:cNvCxnSpPr>
              <a:cxnSpLocks/>
            </p:cNvCxnSpPr>
            <p:nvPr/>
          </p:nvCxnSpPr>
          <p:spPr>
            <a:xfrm>
              <a:off x="2483767" y="2327843"/>
              <a:ext cx="1152128" cy="0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E2DF9167-28BA-434A-91D8-38A237D2AE4E}"/>
                </a:ext>
              </a:extLst>
            </p:cNvPr>
            <p:cNvSpPr/>
            <p:nvPr/>
          </p:nvSpPr>
          <p:spPr>
            <a:xfrm>
              <a:off x="2375760" y="3212977"/>
              <a:ext cx="216015" cy="216023"/>
            </a:xfrm>
            <a:prstGeom prst="ellipse">
              <a:avLst/>
            </a:prstGeom>
            <a:solidFill>
              <a:srgbClr val="FFC000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BE17D70F-A629-4F67-8AD6-3EAD8D97278A}"/>
              </a:ext>
            </a:extLst>
          </p:cNvPr>
          <p:cNvGrpSpPr/>
          <p:nvPr/>
        </p:nvGrpSpPr>
        <p:grpSpPr>
          <a:xfrm>
            <a:off x="2375759" y="3890983"/>
            <a:ext cx="1332145" cy="2160240"/>
            <a:chOff x="2375759" y="3890983"/>
            <a:chExt cx="1332145" cy="2160240"/>
          </a:xfrm>
        </p:grpSpPr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6C92593F-968F-4223-AC5D-9493D172650E}"/>
                </a:ext>
              </a:extLst>
            </p:cNvPr>
            <p:cNvSpPr/>
            <p:nvPr/>
          </p:nvSpPr>
          <p:spPr>
            <a:xfrm>
              <a:off x="2375759" y="5835200"/>
              <a:ext cx="216015" cy="216023"/>
            </a:xfrm>
            <a:prstGeom prst="ellipse">
              <a:avLst/>
            </a:prstGeom>
            <a:solidFill>
              <a:srgbClr val="FFC000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5" name="Connecteur droit 14">
              <a:extLst>
                <a:ext uri="{FF2B5EF4-FFF2-40B4-BE49-F238E27FC236}">
                  <a16:creationId xmlns:a16="http://schemas.microsoft.com/office/drawing/2014/main" id="{0993331E-CC29-4BD9-8C6C-148D14E64396}"/>
                </a:ext>
              </a:extLst>
            </p:cNvPr>
            <p:cNvCxnSpPr>
              <a:cxnSpLocks/>
              <a:stCxn id="13" idx="4"/>
            </p:cNvCxnSpPr>
            <p:nvPr/>
          </p:nvCxnSpPr>
          <p:spPr>
            <a:xfrm flipV="1">
              <a:off x="2483767" y="3890983"/>
              <a:ext cx="0" cy="2160240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avec flèche 17">
              <a:extLst>
                <a:ext uri="{FF2B5EF4-FFF2-40B4-BE49-F238E27FC236}">
                  <a16:creationId xmlns:a16="http://schemas.microsoft.com/office/drawing/2014/main" id="{19008DCD-CCED-4C3F-9980-C3B27AC93A59}"/>
                </a:ext>
              </a:extLst>
            </p:cNvPr>
            <p:cNvCxnSpPr>
              <a:cxnSpLocks/>
            </p:cNvCxnSpPr>
            <p:nvPr/>
          </p:nvCxnSpPr>
          <p:spPr>
            <a:xfrm>
              <a:off x="2483767" y="4941168"/>
              <a:ext cx="1224137" cy="0"/>
            </a:xfrm>
            <a:prstGeom prst="straightConnector1">
              <a:avLst/>
            </a:prstGeom>
            <a:ln w="76200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ZoneTexte 19">
            <a:extLst>
              <a:ext uri="{FF2B5EF4-FFF2-40B4-BE49-F238E27FC236}">
                <a16:creationId xmlns:a16="http://schemas.microsoft.com/office/drawing/2014/main" id="{A4916F67-49F4-4393-BE67-A41B706FCBC2}"/>
              </a:ext>
            </a:extLst>
          </p:cNvPr>
          <p:cNvSpPr txBox="1"/>
          <p:nvPr/>
        </p:nvSpPr>
        <p:spPr>
          <a:xfrm>
            <a:off x="3708084" y="2004677"/>
            <a:ext cx="2434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Négliger Droite</a:t>
            </a:r>
            <a:br>
              <a:rPr lang="fr-BE" dirty="0"/>
            </a:br>
            <a:r>
              <a:rPr lang="fr-BE" dirty="0"/>
              <a:t>(la route vers </a:t>
            </a:r>
            <a:r>
              <a:rPr lang="fr-BE" dirty="0" err="1"/>
              <a:t>Forrières</a:t>
            </a:r>
            <a:r>
              <a:rPr lang="fr-BE" dirty="0"/>
              <a:t>)</a:t>
            </a:r>
            <a:endParaRPr lang="fr-FR" dirty="0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9E366B59-FF7F-4BFF-9ED5-E7518729E436}"/>
              </a:ext>
            </a:extLst>
          </p:cNvPr>
          <p:cNvSpPr txBox="1"/>
          <p:nvPr/>
        </p:nvSpPr>
        <p:spPr>
          <a:xfrm>
            <a:off x="3779912" y="4647937"/>
            <a:ext cx="2952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Quitter Droite</a:t>
            </a:r>
            <a:br>
              <a:rPr lang="fr-BE" dirty="0"/>
            </a:br>
            <a:r>
              <a:rPr lang="fr-BE" dirty="0"/>
              <a:t>(la route vers Rochefort)</a:t>
            </a:r>
            <a:endParaRPr lang="fr-FR" dirty="0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FFF06A4D-87ED-4BBF-8DC5-E342BED659BF}"/>
              </a:ext>
            </a:extLst>
          </p:cNvPr>
          <p:cNvSpPr txBox="1"/>
          <p:nvPr/>
        </p:nvSpPr>
        <p:spPr>
          <a:xfrm>
            <a:off x="5148064" y="6093296"/>
            <a:ext cx="2740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Merci pour votre attention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918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20" grpId="0"/>
      <p:bldP spid="21" grpId="0"/>
      <p:bldP spid="24" grpId="0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82</Words>
  <Application>Microsoft Office PowerPoint</Application>
  <PresentationFormat>Affichage à l'écran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Arial</vt:lpstr>
      <vt:lpstr>Calibri</vt:lpstr>
      <vt:lpstr>Thème Office</vt:lpstr>
      <vt:lpstr>La minute Road Bouc</vt:lpstr>
      <vt:lpstr>Le rond point</vt:lpstr>
      <vt:lpstr>Présentation PowerPoint</vt:lpstr>
      <vt:lpstr>Représentation usuelle</vt:lpstr>
      <vt:lpstr>Autre représentation</vt:lpstr>
      <vt:lpstr>Sprechen Sie Deutch ?</vt:lpstr>
      <vt:lpstr>Vous vous décomposez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minute Road Bouc</dc:title>
  <dc:creator>Bob</dc:creator>
  <cp:lastModifiedBy>Bourmorck Robert</cp:lastModifiedBy>
  <cp:revision>22</cp:revision>
  <dcterms:created xsi:type="dcterms:W3CDTF">2018-10-24T15:35:10Z</dcterms:created>
  <dcterms:modified xsi:type="dcterms:W3CDTF">2018-10-24T18:45:09Z</dcterms:modified>
</cp:coreProperties>
</file>